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4" r:id="rId4"/>
    <p:sldId id="265" r:id="rId5"/>
    <p:sldId id="269" r:id="rId6"/>
    <p:sldId id="266" r:id="rId7"/>
    <p:sldId id="270" r:id="rId8"/>
    <p:sldId id="267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SEMPRE ME AMA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SEMPRE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sempre me ama, </a:t>
            </a:r>
          </a:p>
          <a:p>
            <a:r>
              <a:rPr lang="pt-BR" dirty="0" err="1"/>
              <a:t>Co’amor</a:t>
            </a:r>
            <a:r>
              <a:rPr lang="pt-BR" dirty="0"/>
              <a:t> me chama, </a:t>
            </a:r>
          </a:p>
          <a:p>
            <a:r>
              <a:rPr lang="pt-BR" dirty="0"/>
              <a:t>E assim me inflama </a:t>
            </a:r>
          </a:p>
          <a:p>
            <a:r>
              <a:rPr lang="pt-BR" dirty="0"/>
              <a:t>Do mesmo amor.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SEMPRE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isso cantarei </a:t>
            </a:r>
          </a:p>
          <a:p>
            <a:r>
              <a:rPr lang="pt-BR" dirty="0"/>
              <a:t>o amor divino; </a:t>
            </a:r>
          </a:p>
          <a:p>
            <a:r>
              <a:rPr lang="pt-BR" dirty="0"/>
              <a:t>Será meu hino </a:t>
            </a:r>
          </a:p>
          <a:p>
            <a:r>
              <a:rPr lang="pt-BR" dirty="0"/>
              <a:t>o amor do Rei.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SEMPRE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Cativo estive </a:t>
            </a:r>
          </a:p>
          <a:p>
            <a:r>
              <a:rPr lang="pt-BR" dirty="0"/>
              <a:t>E graça obtive </a:t>
            </a:r>
          </a:p>
          <a:p>
            <a:r>
              <a:rPr lang="pt-BR" dirty="0"/>
              <a:t>Do amor que vive </a:t>
            </a:r>
          </a:p>
          <a:p>
            <a:r>
              <a:rPr lang="pt-BR" dirty="0"/>
              <a:t>E faz viver.</a:t>
            </a:r>
          </a:p>
        </p:txBody>
      </p:sp>
    </p:spTree>
    <p:extLst>
      <p:ext uri="{BB962C8B-B14F-4D97-AF65-F5344CB8AC3E}">
        <p14:creationId xmlns:p14="http://schemas.microsoft.com/office/powerpoint/2010/main" val="146003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SEMPRE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isso cantarei </a:t>
            </a:r>
          </a:p>
          <a:p>
            <a:r>
              <a:rPr lang="pt-BR" dirty="0"/>
              <a:t>o amor divino; </a:t>
            </a:r>
          </a:p>
          <a:p>
            <a:r>
              <a:rPr lang="pt-BR" dirty="0"/>
              <a:t>Será meu hino </a:t>
            </a:r>
          </a:p>
          <a:p>
            <a:r>
              <a:rPr lang="pt-BR" dirty="0"/>
              <a:t>o amor do Rei.</a:t>
            </a:r>
          </a:p>
        </p:txBody>
      </p:sp>
    </p:spTree>
    <p:extLst>
      <p:ext uri="{BB962C8B-B14F-4D97-AF65-F5344CB8AC3E}">
        <p14:creationId xmlns:p14="http://schemas.microsoft.com/office/powerpoint/2010/main" val="3294472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SEMPRE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Enviou Seu Filho, </a:t>
            </a:r>
          </a:p>
          <a:p>
            <a:r>
              <a:rPr lang="pt-BR" dirty="0"/>
              <a:t>Prestou-me auxílio, </a:t>
            </a:r>
          </a:p>
          <a:p>
            <a:r>
              <a:rPr lang="pt-BR" dirty="0"/>
              <a:t>Mostrou-me o trilho </a:t>
            </a:r>
          </a:p>
          <a:p>
            <a:r>
              <a:rPr lang="pt-BR" dirty="0"/>
              <a:t>Que ao Céu conduz.</a:t>
            </a:r>
          </a:p>
        </p:txBody>
      </p:sp>
    </p:spTree>
    <p:extLst>
      <p:ext uri="{BB962C8B-B14F-4D97-AF65-F5344CB8AC3E}">
        <p14:creationId xmlns:p14="http://schemas.microsoft.com/office/powerpoint/2010/main" val="696645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SEMPRE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isso cantarei </a:t>
            </a:r>
          </a:p>
          <a:p>
            <a:r>
              <a:rPr lang="pt-BR" dirty="0"/>
              <a:t>o amor divino; </a:t>
            </a:r>
          </a:p>
          <a:p>
            <a:r>
              <a:rPr lang="pt-BR" dirty="0"/>
              <a:t>Será meu hino </a:t>
            </a:r>
          </a:p>
          <a:p>
            <a:r>
              <a:rPr lang="pt-BR" dirty="0"/>
              <a:t>o amor do Rei.</a:t>
            </a:r>
          </a:p>
        </p:txBody>
      </p:sp>
    </p:spTree>
    <p:extLst>
      <p:ext uri="{BB962C8B-B14F-4D97-AF65-F5344CB8AC3E}">
        <p14:creationId xmlns:p14="http://schemas.microsoft.com/office/powerpoint/2010/main" val="3697197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SEMPRE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buscou-me, </a:t>
            </a:r>
          </a:p>
          <a:p>
            <a:r>
              <a:rPr lang="pt-BR" dirty="0"/>
              <a:t>Jesus salvou-me, </a:t>
            </a:r>
          </a:p>
          <a:p>
            <a:r>
              <a:rPr lang="pt-BR" dirty="0"/>
              <a:t>Ele aceitou-me </a:t>
            </a:r>
          </a:p>
          <a:p>
            <a:r>
              <a:rPr lang="pt-BR" dirty="0"/>
              <a:t>Com terno amor.</a:t>
            </a:r>
          </a:p>
        </p:txBody>
      </p:sp>
    </p:spTree>
    <p:extLst>
      <p:ext uri="{BB962C8B-B14F-4D97-AF65-F5344CB8AC3E}">
        <p14:creationId xmlns:p14="http://schemas.microsoft.com/office/powerpoint/2010/main" val="1354886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SEMPRE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isso cantarei </a:t>
            </a:r>
          </a:p>
          <a:p>
            <a:r>
              <a:rPr lang="pt-BR" dirty="0"/>
              <a:t>o amor divino; </a:t>
            </a:r>
          </a:p>
          <a:p>
            <a:r>
              <a:rPr lang="pt-BR" dirty="0"/>
              <a:t>Será meu hino </a:t>
            </a:r>
          </a:p>
          <a:p>
            <a:r>
              <a:rPr lang="pt-BR" dirty="0"/>
              <a:t>o amor do Rei.</a:t>
            </a:r>
          </a:p>
        </p:txBody>
      </p:sp>
    </p:spTree>
    <p:extLst>
      <p:ext uri="{BB962C8B-B14F-4D97-AF65-F5344CB8AC3E}">
        <p14:creationId xmlns:p14="http://schemas.microsoft.com/office/powerpoint/2010/main" val="3847778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162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SEMPRE ME AMA</vt:lpstr>
      <vt:lpstr>DEUS SEMPRE ME AMA</vt:lpstr>
      <vt:lpstr>DEUS SEMPRE ME AMA</vt:lpstr>
      <vt:lpstr>DEUS SEMPRE ME AMA</vt:lpstr>
      <vt:lpstr>DEUS SEMPRE ME AMA</vt:lpstr>
      <vt:lpstr>DEUS SEMPRE ME AMA</vt:lpstr>
      <vt:lpstr>DEUS SEMPRE ME AMA</vt:lpstr>
      <vt:lpstr>DEUS SEMPRE ME AMA</vt:lpstr>
      <vt:lpstr>DEUS SEMPRE ME AMA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2019-06-12T21:27:20Z</dcterms:modified>
</cp:coreProperties>
</file>

<file path=docProps/thumbnail.jpeg>
</file>